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14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8C9F-5B91-4714-AEA5-000D2838F415}" type="datetimeFigureOut">
              <a:rPr lang="en-CA" smtClean="0"/>
              <a:t>28/03/2014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80ED263-B4B5-4BFC-A0BA-F26506058FED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8C9F-5B91-4714-AEA5-000D2838F415}" type="datetimeFigureOut">
              <a:rPr lang="en-CA" smtClean="0"/>
              <a:t>28/03/2014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D263-B4B5-4BFC-A0BA-F26506058F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8C9F-5B91-4714-AEA5-000D2838F415}" type="datetimeFigureOut">
              <a:rPr lang="en-CA" smtClean="0"/>
              <a:t>28/03/2014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D263-B4B5-4BFC-A0BA-F26506058F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8C9F-5B91-4714-AEA5-000D2838F415}" type="datetimeFigureOut">
              <a:rPr lang="en-CA" smtClean="0"/>
              <a:t>28/03/2014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D263-B4B5-4BFC-A0BA-F26506058FED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8C9F-5B91-4714-AEA5-000D2838F415}" type="datetimeFigureOut">
              <a:rPr lang="en-CA" smtClean="0"/>
              <a:t>28/03/2014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80ED263-B4B5-4BFC-A0BA-F26506058FED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8C9F-5B91-4714-AEA5-000D2838F415}" type="datetimeFigureOut">
              <a:rPr lang="en-CA" smtClean="0"/>
              <a:t>28/03/2014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D263-B4B5-4BFC-A0BA-F26506058FED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8C9F-5B91-4714-AEA5-000D2838F415}" type="datetimeFigureOut">
              <a:rPr lang="en-CA" smtClean="0"/>
              <a:t>28/03/2014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D263-B4B5-4BFC-A0BA-F26506058FED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8C9F-5B91-4714-AEA5-000D2838F415}" type="datetimeFigureOut">
              <a:rPr lang="en-CA" smtClean="0"/>
              <a:t>28/03/2014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D263-B4B5-4BFC-A0BA-F26506058F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8C9F-5B91-4714-AEA5-000D2838F415}" type="datetimeFigureOut">
              <a:rPr lang="en-CA" smtClean="0"/>
              <a:t>28/03/2014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D263-B4B5-4BFC-A0BA-F26506058F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8C9F-5B91-4714-AEA5-000D2838F415}" type="datetimeFigureOut">
              <a:rPr lang="en-CA" smtClean="0"/>
              <a:t>28/03/2014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D263-B4B5-4BFC-A0BA-F26506058FED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8C9F-5B91-4714-AEA5-000D2838F415}" type="datetimeFigureOut">
              <a:rPr lang="en-CA" smtClean="0"/>
              <a:t>28/03/2014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80ED263-B4B5-4BFC-A0BA-F26506058FED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8B8C9F-5B91-4714-AEA5-000D2838F415}" type="datetimeFigureOut">
              <a:rPr lang="en-CA" smtClean="0"/>
              <a:t>28/03/2014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80ED263-B4B5-4BFC-A0BA-F26506058FED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7200" cy="1162050"/>
          </a:xfrm>
        </p:spPr>
        <p:txBody>
          <a:bodyPr anchor="ctr">
            <a:normAutofit/>
          </a:bodyPr>
          <a:lstStyle/>
          <a:p>
            <a:r>
              <a:rPr lang="en-US" sz="4000" dirty="0" smtClean="0"/>
              <a:t>Play YouTube Video on a Slide</a:t>
            </a:r>
            <a:endParaRPr lang="en-CA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457201" y="1435100"/>
            <a:ext cx="2362200" cy="46910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video placeholder might look blank to  start with.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Go into Slide Show view and click on the placeholder to play the video.</a:t>
            </a:r>
            <a:endParaRPr lang="en-CA" sz="2400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7" name="ShockwaveFlash1" r:id="rId2" imgW="7392432" imgH="5257143"/>
        </mc:Choice>
        <mc:Fallback>
          <p:control name="ShockwaveFlash1" r:id="rId2" imgW="7392432" imgH="5257143">
            <p:pic>
              <p:nvPicPr>
                <p:cNvPr id="0" name="ShockwaveFlash1" descr="YouTube video of a puppy chasing a kitten around a couch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71800" y="1447800"/>
                  <a:ext cx="5562600" cy="3886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7640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</TotalTime>
  <Words>31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Play YouTube Video on a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</dc:creator>
  <cp:lastModifiedBy>Cheryl</cp:lastModifiedBy>
  <cp:revision>4</cp:revision>
  <dcterms:created xsi:type="dcterms:W3CDTF">2014-02-25T14:32:50Z</dcterms:created>
  <dcterms:modified xsi:type="dcterms:W3CDTF">2014-03-28T14:42:28Z</dcterms:modified>
</cp:coreProperties>
</file>